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943B7-F6BD-4DBC-806E-D43026249C8C}" type="datetimeFigureOut">
              <a:rPr kumimoji="1" lang="ja-JP" altLang="en-US" smtClean="0"/>
              <a:t>2021/12/31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AF0BA-B49A-4E58-BFAC-6EEA5DB3F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0225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943B7-F6BD-4DBC-806E-D43026249C8C}" type="datetimeFigureOut">
              <a:rPr kumimoji="1" lang="ja-JP" altLang="en-US" smtClean="0"/>
              <a:t>2021/12/31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AF0BA-B49A-4E58-BFAC-6EEA5DB3F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5826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943B7-F6BD-4DBC-806E-D43026249C8C}" type="datetimeFigureOut">
              <a:rPr kumimoji="1" lang="ja-JP" altLang="en-US" smtClean="0"/>
              <a:t>2021/12/31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AF0BA-B49A-4E58-BFAC-6EEA5DB3F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8067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943B7-F6BD-4DBC-806E-D43026249C8C}" type="datetimeFigureOut">
              <a:rPr kumimoji="1" lang="ja-JP" altLang="en-US" smtClean="0"/>
              <a:t>2021/12/31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AF0BA-B49A-4E58-BFAC-6EEA5DB3F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7721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943B7-F6BD-4DBC-806E-D43026249C8C}" type="datetimeFigureOut">
              <a:rPr kumimoji="1" lang="ja-JP" altLang="en-US" smtClean="0"/>
              <a:t>2021/12/31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AF0BA-B49A-4E58-BFAC-6EEA5DB3F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0641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943B7-F6BD-4DBC-806E-D43026249C8C}" type="datetimeFigureOut">
              <a:rPr kumimoji="1" lang="ja-JP" altLang="en-US" smtClean="0"/>
              <a:t>2021/12/31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AF0BA-B49A-4E58-BFAC-6EEA5DB3F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325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943B7-F6BD-4DBC-806E-D43026249C8C}" type="datetimeFigureOut">
              <a:rPr kumimoji="1" lang="ja-JP" altLang="en-US" smtClean="0"/>
              <a:t>2021/12/31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AF0BA-B49A-4E58-BFAC-6EEA5DB3F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657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943B7-F6BD-4DBC-806E-D43026249C8C}" type="datetimeFigureOut">
              <a:rPr kumimoji="1" lang="ja-JP" altLang="en-US" smtClean="0"/>
              <a:t>2021/12/31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AF0BA-B49A-4E58-BFAC-6EEA5DB3F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228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943B7-F6BD-4DBC-806E-D43026249C8C}" type="datetimeFigureOut">
              <a:rPr kumimoji="1" lang="ja-JP" altLang="en-US" smtClean="0"/>
              <a:t>2021/12/31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AF0BA-B49A-4E58-BFAC-6EEA5DB3F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09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943B7-F6BD-4DBC-806E-D43026249C8C}" type="datetimeFigureOut">
              <a:rPr kumimoji="1" lang="ja-JP" altLang="en-US" smtClean="0"/>
              <a:t>2021/12/31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AF0BA-B49A-4E58-BFAC-6EEA5DB3F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869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943B7-F6BD-4DBC-806E-D43026249C8C}" type="datetimeFigureOut">
              <a:rPr kumimoji="1" lang="ja-JP" altLang="en-US" smtClean="0"/>
              <a:t>2021/12/31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AF0BA-B49A-4E58-BFAC-6EEA5DB3F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476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943B7-F6BD-4DBC-806E-D43026249C8C}" type="datetimeFigureOut">
              <a:rPr kumimoji="1" lang="ja-JP" altLang="en-US" smtClean="0"/>
              <a:t>2021/12/31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AF0BA-B49A-4E58-BFAC-6EEA5DB3FC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430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4971245" y="0"/>
            <a:ext cx="0" cy="6858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H="1">
            <a:off x="0" y="3374265"/>
            <a:ext cx="497124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41668" y="0"/>
            <a:ext cx="20734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/>
              <a:t>K</a:t>
            </a:r>
            <a:endParaRPr kumimoji="1" lang="ja-JP" altLang="en-US" sz="4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2521" y="3429000"/>
            <a:ext cx="4203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/>
              <a:t>P</a:t>
            </a:r>
            <a:endParaRPr kumimoji="1" lang="ja-JP" altLang="en-US" sz="4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112914" y="27254"/>
            <a:ext cx="20734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dirty="0" smtClean="0"/>
              <a:t>T</a:t>
            </a:r>
            <a:endParaRPr kumimoji="1" lang="ja-JP" altLang="en-US" sz="4000" dirty="0"/>
          </a:p>
        </p:txBody>
      </p:sp>
      <p:sp>
        <p:nvSpPr>
          <p:cNvPr id="12" name="円/楕円 11"/>
          <p:cNvSpPr/>
          <p:nvPr/>
        </p:nvSpPr>
        <p:spPr>
          <a:xfrm>
            <a:off x="66675" y="60370"/>
            <a:ext cx="612000" cy="61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/楕円 13"/>
          <p:cNvSpPr/>
          <p:nvPr/>
        </p:nvSpPr>
        <p:spPr>
          <a:xfrm>
            <a:off x="5037920" y="75197"/>
            <a:ext cx="612000" cy="61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66675" y="3476943"/>
            <a:ext cx="612000" cy="612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03537" y="12427"/>
            <a:ext cx="2889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Keep=</a:t>
            </a:r>
            <a:r>
              <a:rPr lang="ja-JP" altLang="en-US" sz="1600" dirty="0" smtClean="0"/>
              <a:t>できたこと・続けること</a:t>
            </a:r>
            <a:endParaRPr kumimoji="1" lang="ja-JP" altLang="en-US" sz="16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03537" y="3409781"/>
            <a:ext cx="2889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Problem=</a:t>
            </a:r>
            <a:r>
              <a:rPr lang="ja-JP" altLang="en-US" sz="1600" dirty="0" smtClean="0"/>
              <a:t>直したほうがよいこと</a:t>
            </a:r>
            <a:endParaRPr kumimoji="1" lang="ja-JP" altLang="en-US" sz="16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649920" y="12427"/>
            <a:ext cx="28896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Try=</a:t>
            </a:r>
            <a:r>
              <a:rPr lang="ja-JP" altLang="en-US" sz="1600" dirty="0" smtClean="0"/>
              <a:t>挑戦したこと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861407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22</Words>
  <Application>Microsoft Office PowerPoint</Application>
  <PresentationFormat>A4 210 x 297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hisashi</dc:creator>
  <cp:lastModifiedBy>hisashi</cp:lastModifiedBy>
  <cp:revision>1</cp:revision>
  <dcterms:created xsi:type="dcterms:W3CDTF">2021-12-31T02:44:29Z</dcterms:created>
  <dcterms:modified xsi:type="dcterms:W3CDTF">2021-12-31T02:50:18Z</dcterms:modified>
</cp:coreProperties>
</file>